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Bold" panose="020B0604020202020204" charset="0"/>
      <p:bold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52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99058-E6FA-576A-58CC-F16F03E7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3D605C-43EC-BB71-4CC3-C399781CC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98818-FA2B-6355-E4F4-A2759F96D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5D02C-0545-16CC-FD7F-3B9FE2C91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2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246C-6417-30C3-574C-6A45974A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27700-1F2C-B063-4D3E-135BA8CB7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2F114-15DA-E519-1E24-969364BFA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213F0-2BAD-75A1-2D6B-559382F469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510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729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619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57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1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892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187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293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56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00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137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984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085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071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728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240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551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177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3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vLyyAO7ALU?si=hHJqKMBpw2H67Sa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mailto:contactwithruntimeterror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EduMate: Your AI-Powered Student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EduMate is designed to simplify academic life, empowering students to learn more effectively and achieve their goals. Through its powerful AI features, EduMate offers a comprehensive solution for tackling the challenges of today's academic landscape.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468684" y="5648563"/>
            <a:ext cx="3218819" cy="53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Runtime Terror</a:t>
            </a:r>
            <a:endParaRPr lang="en-US" sz="2200" dirty="0"/>
          </a:p>
        </p:txBody>
      </p:sp>
      <p:pic>
        <p:nvPicPr>
          <p:cNvPr id="9" name="Picture 8" descr="A logo of a book and a chip&#10;&#10;AI-generated content may be incorrect.">
            <a:extLst>
              <a:ext uri="{FF2B5EF4-FFF2-40B4-BE49-F238E27FC236}">
                <a16:creationId xmlns:a16="http://schemas.microsoft.com/office/drawing/2014/main" id="{7B4F025A-D623-9B32-3597-1267CA43F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82" y="5405996"/>
            <a:ext cx="895002" cy="1071770"/>
          </a:xfrm>
          <a:prstGeom prst="rect">
            <a:avLst/>
          </a:prstGeom>
          <a:effectLst>
            <a:softEdge rad="1397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9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Problem: Overwhelmed Students, Inefficient Study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are often overwhelmed by the sheer volume of information they need to process.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6306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study methods can be time-consuming and inefficient.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70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Introducing EduMate: Simplify, Learn, Succeed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0990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03839" y="400990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EduMate provides AI-powered solutions to common student challenges.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400990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795516" y="400990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your workflow and make studying more efficient.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5805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03839" y="558057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better understanding and improved academic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34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Function 1: AI Notes Summarizer - Conquer Your Reading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39910"/>
            <a:ext cx="3664863" cy="1557576"/>
          </a:xfrm>
          <a:prstGeom prst="roundRect">
            <a:avLst>
              <a:gd name="adj" fmla="val 611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your notes (PDF/PPTX) and get concise, easy-to-read summaries.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867" y="4039910"/>
            <a:ext cx="3664863" cy="1557576"/>
          </a:xfrm>
          <a:prstGeom prst="roundRect">
            <a:avLst>
              <a:gd name="adj" fmla="val 611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406301" y="427434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key concepts and understand the main points of your reading.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824299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605873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time and effort by eliminating unnecessary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02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Function 2: Quick Concept Explainer - Instant Understanding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067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520053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 any topic and receive instant, AI-powered explanations in simple terms.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40674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520053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Bridge gaps in your understanding and build a strong foundation.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5497-C872-0717-70EB-59C06FC4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7384DA-CE28-8D74-66CC-4DAFADF7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CB7FDA3-EC88-78EA-9ACF-223DA7A1A2C1}"/>
              </a:ext>
            </a:extLst>
          </p:cNvPr>
          <p:cNvSpPr/>
          <p:nvPr/>
        </p:nvSpPr>
        <p:spPr>
          <a:xfrm>
            <a:off x="6280190" y="10670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Function 3: Smart Task Scheduler - Optimized Time Management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5D01401-7E39-2EEE-F875-59D09A38A9E1}"/>
              </a:ext>
            </a:extLst>
          </p:cNvPr>
          <p:cNvSpPr/>
          <p:nvPr/>
        </p:nvSpPr>
        <p:spPr>
          <a:xfrm>
            <a:off x="6605111" y="3533537"/>
            <a:ext cx="30480" cy="3629025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A06D9E3-F268-A876-20DA-818D375736C1}"/>
              </a:ext>
            </a:extLst>
          </p:cNvPr>
          <p:cNvSpPr/>
          <p:nvPr/>
        </p:nvSpPr>
        <p:spPr>
          <a:xfrm>
            <a:off x="6845022" y="402859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D30AE27-EF66-E3B5-E7F6-1F357150EDF0}"/>
              </a:ext>
            </a:extLst>
          </p:cNvPr>
          <p:cNvSpPr/>
          <p:nvPr/>
        </p:nvSpPr>
        <p:spPr>
          <a:xfrm>
            <a:off x="6365200" y="37886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2ED3C2E-6EB6-076A-D149-E9BD0862B022}"/>
              </a:ext>
            </a:extLst>
          </p:cNvPr>
          <p:cNvSpPr/>
          <p:nvPr/>
        </p:nvSpPr>
        <p:spPr>
          <a:xfrm>
            <a:off x="6523673" y="387369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7B46C35-9034-9029-595A-795F553AA7DD}"/>
              </a:ext>
            </a:extLst>
          </p:cNvPr>
          <p:cNvSpPr/>
          <p:nvPr/>
        </p:nvSpPr>
        <p:spPr>
          <a:xfrm>
            <a:off x="7867888" y="37603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 study sessions and assignments with AI-generated, optimized schedules.</a:t>
            </a: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902E559C-14A7-E86C-213B-A89C3D5011F1}"/>
              </a:ext>
            </a:extLst>
          </p:cNvPr>
          <p:cNvSpPr/>
          <p:nvPr/>
        </p:nvSpPr>
        <p:spPr>
          <a:xfrm>
            <a:off x="6845022" y="54348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D301D9C0-A33D-8828-F316-A9EF56B9260F}"/>
              </a:ext>
            </a:extLst>
          </p:cNvPr>
          <p:cNvSpPr/>
          <p:nvPr/>
        </p:nvSpPr>
        <p:spPr>
          <a:xfrm>
            <a:off x="6365200" y="51949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43A00C93-F164-6DAF-031C-6F1BCCF81D16}"/>
              </a:ext>
            </a:extLst>
          </p:cNvPr>
          <p:cNvSpPr/>
          <p:nvPr/>
        </p:nvSpPr>
        <p:spPr>
          <a:xfrm>
            <a:off x="6523673" y="527994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4450413-2314-432D-E4C5-1AF24482D24D}"/>
              </a:ext>
            </a:extLst>
          </p:cNvPr>
          <p:cNvSpPr/>
          <p:nvPr/>
        </p:nvSpPr>
        <p:spPr>
          <a:xfrm>
            <a:off x="7867888" y="516659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your time effectively and avoid procrastination.</a:t>
            </a:r>
            <a:endParaRPr lang="en-US" sz="17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8C7CC634-B119-E51F-CD8B-57CD00D2BE9A}"/>
              </a:ext>
            </a:extLst>
          </p:cNvPr>
          <p:cNvSpPr/>
          <p:nvPr/>
        </p:nvSpPr>
        <p:spPr>
          <a:xfrm>
            <a:off x="6845022" y="647819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9BD23253-F23B-D6FE-B146-FBF4E3F135D6}"/>
              </a:ext>
            </a:extLst>
          </p:cNvPr>
          <p:cNvSpPr/>
          <p:nvPr/>
        </p:nvSpPr>
        <p:spPr>
          <a:xfrm>
            <a:off x="6365200" y="62382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18AEBFAC-B46F-E1A5-0F00-B821CCF741E5}"/>
              </a:ext>
            </a:extLst>
          </p:cNvPr>
          <p:cNvSpPr/>
          <p:nvPr/>
        </p:nvSpPr>
        <p:spPr>
          <a:xfrm>
            <a:off x="6523673" y="632329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766C29-5EB8-3A9C-8B97-4FD127D08710}"/>
              </a:ext>
            </a:extLst>
          </p:cNvPr>
          <p:cNvSpPr/>
          <p:nvPr/>
        </p:nvSpPr>
        <p:spPr>
          <a:xfrm>
            <a:off x="7867888" y="620994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on top of your deadlines and manage your workload efficiently.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600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8A23-2085-5202-B062-85076228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2BF78F6D-B9EE-2209-A47A-707788C761F7}"/>
              </a:ext>
            </a:extLst>
          </p:cNvPr>
          <p:cNvSpPr/>
          <p:nvPr/>
        </p:nvSpPr>
        <p:spPr>
          <a:xfrm>
            <a:off x="7646526" y="243668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1D4BC43D-2738-ED74-A492-FE6362F2B143}"/>
              </a:ext>
            </a:extLst>
          </p:cNvPr>
          <p:cNvSpPr/>
          <p:nvPr/>
        </p:nvSpPr>
        <p:spPr>
          <a:xfrm>
            <a:off x="7867888" y="37603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29043125-FE67-2421-0B0A-0170133BD06F}"/>
              </a:ext>
            </a:extLst>
          </p:cNvPr>
          <p:cNvSpPr/>
          <p:nvPr/>
        </p:nvSpPr>
        <p:spPr>
          <a:xfrm>
            <a:off x="6523673" y="527994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6B7C5-43AA-909D-03E9-2E6CF33BE922}"/>
              </a:ext>
            </a:extLst>
          </p:cNvPr>
          <p:cNvSpPr txBox="1"/>
          <p:nvPr/>
        </p:nvSpPr>
        <p:spPr>
          <a:xfrm>
            <a:off x="7867888" y="926300"/>
            <a:ext cx="4426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Demo Video</a:t>
            </a:r>
            <a:endParaRPr lang="en-PK" sz="6600" dirty="0"/>
          </a:p>
        </p:txBody>
      </p:sp>
      <p:sp>
        <p:nvSpPr>
          <p:cNvPr id="21" name="Rectangle: Rounded Corners 20">
            <a:hlinkClick r:id="rId3"/>
            <a:extLst>
              <a:ext uri="{FF2B5EF4-FFF2-40B4-BE49-F238E27FC236}">
                <a16:creationId xmlns:a16="http://schemas.microsoft.com/office/drawing/2014/main" id="{4A1C1669-65C6-C6CA-8691-26DD12646EB0}"/>
              </a:ext>
            </a:extLst>
          </p:cNvPr>
          <p:cNvSpPr/>
          <p:nvPr/>
        </p:nvSpPr>
        <p:spPr>
          <a:xfrm>
            <a:off x="9055383" y="3052118"/>
            <a:ext cx="2051222" cy="5757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 Link</a:t>
            </a:r>
            <a:endParaRPr lang="en-PK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7A8110-16DF-9CB2-13C6-B693AB12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376" y="8453"/>
            <a:ext cx="6097187" cy="822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8EA4C6-BC31-90DC-44CA-2060E8310D56}"/>
              </a:ext>
            </a:extLst>
          </p:cNvPr>
          <p:cNvSpPr txBox="1"/>
          <p:nvPr/>
        </p:nvSpPr>
        <p:spPr>
          <a:xfrm>
            <a:off x="6623223" y="4546617"/>
            <a:ext cx="6697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EduMate</a:t>
            </a:r>
            <a:r>
              <a:rPr lang="en-US" i="1" dirty="0"/>
              <a:t> AI-Powered Assistant</a:t>
            </a:r>
            <a:r>
              <a:rPr lang="en-US" dirty="0"/>
              <a:t> is an innovative AI-driven platform designed to enhance digital learning experiences. This video showcases its </a:t>
            </a:r>
            <a:r>
              <a:rPr lang="en-US" b="1" dirty="0"/>
              <a:t>key features, functionality, and real-world applications</a:t>
            </a:r>
            <a:r>
              <a:rPr lang="en-US" dirty="0"/>
              <a:t> in education.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634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dirty="0"/>
              <a:t>Thank you!</a:t>
            </a:r>
          </a:p>
        </p:txBody>
      </p:sp>
      <p:sp>
        <p:nvSpPr>
          <p:cNvPr id="4" name="Text 1"/>
          <p:cNvSpPr/>
          <p:nvPr/>
        </p:nvSpPr>
        <p:spPr>
          <a:xfrm>
            <a:off x="2324207" y="41148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We Appreciate Your Questions and we Value Your Feedback.</a:t>
            </a:r>
          </a:p>
        </p:txBody>
      </p:sp>
      <p:sp>
        <p:nvSpPr>
          <p:cNvPr id="5" name="Rectangle: Rounded Corners 4">
            <a:hlinkClick r:id="rId4"/>
            <a:extLst>
              <a:ext uri="{FF2B5EF4-FFF2-40B4-BE49-F238E27FC236}">
                <a16:creationId xmlns:a16="http://schemas.microsoft.com/office/drawing/2014/main" id="{27364A84-93B4-A0E5-E696-F548FF4B16C1}"/>
              </a:ext>
            </a:extLst>
          </p:cNvPr>
          <p:cNvSpPr/>
          <p:nvPr/>
        </p:nvSpPr>
        <p:spPr>
          <a:xfrm>
            <a:off x="3695306" y="5205921"/>
            <a:ext cx="1923069" cy="72580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✉️ </a:t>
            </a:r>
            <a:r>
              <a:rPr lang="en-US" b="1" dirty="0"/>
              <a:t>Contact Us</a:t>
            </a:r>
            <a:endParaRPr lang="en-P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298</Words>
  <Application>Microsoft Office PowerPoint</Application>
  <PresentationFormat>Custom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 Light</vt:lpstr>
      <vt:lpstr>Arial</vt:lpstr>
      <vt:lpstr>Roboto Bold</vt:lpstr>
      <vt:lpstr>Calibri</vt:lpstr>
      <vt:lpstr>Roboto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Zain</cp:lastModifiedBy>
  <cp:revision>12</cp:revision>
  <dcterms:created xsi:type="dcterms:W3CDTF">2025-02-22T09:04:25Z</dcterms:created>
  <dcterms:modified xsi:type="dcterms:W3CDTF">2025-02-22T18:55:12Z</dcterms:modified>
</cp:coreProperties>
</file>